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63830"/>
  </p:normalViewPr>
  <p:slideViewPr>
    <p:cSldViewPr snapToGrid="0" snapToObjects="1">
      <p:cViewPr varScale="1">
        <p:scale>
          <a:sx n="64" d="100"/>
          <a:sy n="64" d="100"/>
        </p:scale>
        <p:origin x="2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60" Type="http://schemas.openxmlformats.org/officeDocument/2006/relationships/slide" Target="slides/slide259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70" Type="http://schemas.openxmlformats.org/officeDocument/2006/relationships/slide" Target="slides/slide26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slide" Target="slides/slide276.xml"/><Relationship Id="rId278" Type="http://schemas.openxmlformats.org/officeDocument/2006/relationships/slide" Target="slides/slide277.xml"/><Relationship Id="rId279" Type="http://schemas.openxmlformats.org/officeDocument/2006/relationships/slide" Target="slides/slide278.xml"/><Relationship Id="rId300" Type="http://schemas.openxmlformats.org/officeDocument/2006/relationships/slide" Target="slides/slide299.xml"/><Relationship Id="rId301" Type="http://schemas.openxmlformats.org/officeDocument/2006/relationships/slide" Target="slides/slide300.xml"/><Relationship Id="rId302" Type="http://schemas.openxmlformats.org/officeDocument/2006/relationships/slide" Target="slides/slide301.xml"/><Relationship Id="rId303" Type="http://schemas.openxmlformats.org/officeDocument/2006/relationships/slide" Target="slides/slide302.xml"/><Relationship Id="rId304" Type="http://schemas.openxmlformats.org/officeDocument/2006/relationships/slide" Target="slides/slide303.xml"/><Relationship Id="rId305" Type="http://schemas.openxmlformats.org/officeDocument/2006/relationships/slide" Target="slides/slide304.xml"/><Relationship Id="rId306" Type="http://schemas.openxmlformats.org/officeDocument/2006/relationships/slide" Target="slides/slide305.xml"/><Relationship Id="rId307" Type="http://schemas.openxmlformats.org/officeDocument/2006/relationships/slide" Target="slides/slide306.xml"/><Relationship Id="rId308" Type="http://schemas.openxmlformats.org/officeDocument/2006/relationships/slide" Target="slides/slide307.xml"/><Relationship Id="rId309" Type="http://schemas.openxmlformats.org/officeDocument/2006/relationships/slide" Target="slides/slide30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80" Type="http://schemas.openxmlformats.org/officeDocument/2006/relationships/slide" Target="slides/slide279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81" Type="http://schemas.openxmlformats.org/officeDocument/2006/relationships/slide" Target="slides/slide280.xml"/><Relationship Id="rId282" Type="http://schemas.openxmlformats.org/officeDocument/2006/relationships/slide" Target="slides/slide281.xml"/><Relationship Id="rId283" Type="http://schemas.openxmlformats.org/officeDocument/2006/relationships/slide" Target="slides/slide282.xml"/><Relationship Id="rId284" Type="http://schemas.openxmlformats.org/officeDocument/2006/relationships/slide" Target="slides/slide283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285" Type="http://schemas.openxmlformats.org/officeDocument/2006/relationships/slide" Target="slides/slide284.xml"/><Relationship Id="rId286" Type="http://schemas.openxmlformats.org/officeDocument/2006/relationships/slide" Target="slides/slide285.xml"/><Relationship Id="rId287" Type="http://schemas.openxmlformats.org/officeDocument/2006/relationships/slide" Target="slides/slide286.xml"/><Relationship Id="rId288" Type="http://schemas.openxmlformats.org/officeDocument/2006/relationships/slide" Target="slides/slide287.xml"/><Relationship Id="rId289" Type="http://schemas.openxmlformats.org/officeDocument/2006/relationships/slide" Target="slides/slide288.xml"/><Relationship Id="rId310" Type="http://schemas.openxmlformats.org/officeDocument/2006/relationships/slide" Target="slides/slide309.xml"/><Relationship Id="rId311" Type="http://schemas.openxmlformats.org/officeDocument/2006/relationships/slide" Target="slides/slide310.xml"/><Relationship Id="rId312" Type="http://schemas.openxmlformats.org/officeDocument/2006/relationships/slide" Target="slides/slide311.xml"/><Relationship Id="rId313" Type="http://schemas.openxmlformats.org/officeDocument/2006/relationships/slide" Target="slides/slide312.xml"/><Relationship Id="rId314" Type="http://schemas.openxmlformats.org/officeDocument/2006/relationships/slide" Target="slides/slide313.xml"/><Relationship Id="rId315" Type="http://schemas.openxmlformats.org/officeDocument/2006/relationships/slide" Target="slides/slide314.xml"/><Relationship Id="rId316" Type="http://schemas.openxmlformats.org/officeDocument/2006/relationships/slide" Target="slides/slide315.xml"/><Relationship Id="rId317" Type="http://schemas.openxmlformats.org/officeDocument/2006/relationships/slide" Target="slides/slide316.xml"/><Relationship Id="rId318" Type="http://schemas.openxmlformats.org/officeDocument/2006/relationships/slide" Target="slides/slide317.xml"/><Relationship Id="rId319" Type="http://schemas.openxmlformats.org/officeDocument/2006/relationships/slide" Target="slides/slide318.xml"/><Relationship Id="rId290" Type="http://schemas.openxmlformats.org/officeDocument/2006/relationships/slide" Target="slides/slide289.xml"/><Relationship Id="rId291" Type="http://schemas.openxmlformats.org/officeDocument/2006/relationships/slide" Target="slides/slide290.xml"/><Relationship Id="rId292" Type="http://schemas.openxmlformats.org/officeDocument/2006/relationships/slide" Target="slides/slide291.xml"/><Relationship Id="rId293" Type="http://schemas.openxmlformats.org/officeDocument/2006/relationships/slide" Target="slides/slide292.xml"/><Relationship Id="rId294" Type="http://schemas.openxmlformats.org/officeDocument/2006/relationships/slide" Target="slides/slide293.xml"/><Relationship Id="rId295" Type="http://schemas.openxmlformats.org/officeDocument/2006/relationships/slide" Target="slides/slide294.xml"/><Relationship Id="rId296" Type="http://schemas.openxmlformats.org/officeDocument/2006/relationships/slide" Target="slides/slide295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297" Type="http://schemas.openxmlformats.org/officeDocument/2006/relationships/slide" Target="slides/slide296.xml"/><Relationship Id="rId298" Type="http://schemas.openxmlformats.org/officeDocument/2006/relationships/slide" Target="slides/slide297.xml"/><Relationship Id="rId299" Type="http://schemas.openxmlformats.org/officeDocument/2006/relationships/slide" Target="slides/slide29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320" Type="http://schemas.openxmlformats.org/officeDocument/2006/relationships/slide" Target="slides/slide319.xml"/><Relationship Id="rId321" Type="http://schemas.openxmlformats.org/officeDocument/2006/relationships/slide" Target="slides/slide320.xml"/><Relationship Id="rId322" Type="http://schemas.openxmlformats.org/officeDocument/2006/relationships/slide" Target="slides/slide321.xml"/><Relationship Id="rId323" Type="http://schemas.openxmlformats.org/officeDocument/2006/relationships/slide" Target="slides/slide322.xml"/><Relationship Id="rId324" Type="http://schemas.openxmlformats.org/officeDocument/2006/relationships/slide" Target="slides/slide323.xml"/><Relationship Id="rId325" Type="http://schemas.openxmlformats.org/officeDocument/2006/relationships/slide" Target="slides/slide324.xml"/><Relationship Id="rId326" Type="http://schemas.openxmlformats.org/officeDocument/2006/relationships/slide" Target="slides/slide325.xml"/><Relationship Id="rId327" Type="http://schemas.openxmlformats.org/officeDocument/2006/relationships/slide" Target="slides/slide326.xml"/><Relationship Id="rId328" Type="http://schemas.openxmlformats.org/officeDocument/2006/relationships/slide" Target="slides/slide327.xml"/><Relationship Id="rId329" Type="http://schemas.openxmlformats.org/officeDocument/2006/relationships/slide" Target="slides/slide32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330" Type="http://schemas.openxmlformats.org/officeDocument/2006/relationships/slide" Target="slides/slide329.xml"/><Relationship Id="rId331" Type="http://schemas.openxmlformats.org/officeDocument/2006/relationships/slide" Target="slides/slide330.xml"/><Relationship Id="rId332" Type="http://schemas.openxmlformats.org/officeDocument/2006/relationships/notesMaster" Target="notesMasters/notesMaster1.xml"/><Relationship Id="rId333" Type="http://schemas.openxmlformats.org/officeDocument/2006/relationships/presProps" Target="presProps.xml"/><Relationship Id="rId334" Type="http://schemas.openxmlformats.org/officeDocument/2006/relationships/viewProps" Target="viewProps.xml"/><Relationship Id="rId335" Type="http://schemas.openxmlformats.org/officeDocument/2006/relationships/theme" Target="theme/theme1.xml"/><Relationship Id="rId33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6EF2-A6D7-BC4C-9DAC-7959D99FD9F8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0872F-DD3D-1548-BF73-0FB252458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1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1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1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7.xml"/></Relationships>
</file>

<file path=ppt/notesSlides/_rels/notesSlide1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1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2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2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2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2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2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2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2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7.xml"/></Relationships>
</file>

<file path=ppt/notesSlides/_rels/notesSlide2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2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2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2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2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2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2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2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2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2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2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2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1.xml"/></Relationships>
</file>

<file path=ppt/notesSlides/_rels/notesSlide2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2.xml"/></Relationships>
</file>

<file path=ppt/notesSlides/_rels/notesSlide2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3.xml"/></Relationships>
</file>

<file path=ppt/notesSlides/_rels/notesSlide2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4.xml"/></Relationships>
</file>

<file path=ppt/notesSlides/_rels/notesSlide2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5.xml"/></Relationships>
</file>

<file path=ppt/notesSlides/_rels/notesSlide2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6.xml"/></Relationships>
</file>

<file path=ppt/notesSlides/_rels/notesSlide2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7.xml"/></Relationships>
</file>

<file path=ppt/notesSlides/_rels/notesSlide2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8.xml"/></Relationships>
</file>

<file path=ppt/notesSlides/_rels/notesSlide2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0.xml"/></Relationships>
</file>

<file path=ppt/notesSlides/_rels/notesSlide2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1.xml"/></Relationships>
</file>

<file path=ppt/notesSlides/_rels/notesSlide2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2.xml"/></Relationships>
</file>

<file path=ppt/notesSlides/_rels/notesSlide2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3.xml"/></Relationships>
</file>

<file path=ppt/notesSlides/_rels/notesSlide2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4.xml"/></Relationships>
</file>

<file path=ppt/notesSlides/_rels/notesSlide2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5.xml"/></Relationships>
</file>

<file path=ppt/notesSlides/_rels/notesSlide2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6.xml"/></Relationships>
</file>

<file path=ppt/notesSlides/_rels/notesSlide2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7.xml"/></Relationships>
</file>

<file path=ppt/notesSlides/_rels/notesSlide2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8.xml"/></Relationships>
</file>

<file path=ppt/notesSlides/_rels/notesSlide2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0.xml"/></Relationships>
</file>

<file path=ppt/notesSlides/_rels/notesSlide2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1.xml"/></Relationships>
</file>

<file path=ppt/notesSlides/_rels/notesSlide2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2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2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2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5.xml"/></Relationships>
</file>

<file path=ppt/notesSlides/_rels/notesSlide2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6.xml"/></Relationships>
</file>

<file path=ppt/notesSlides/_rels/notesSlide2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7.xml"/></Relationships>
</file>

<file path=ppt/notesSlides/_rels/notesSlide2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8.xml"/></Relationships>
</file>

<file path=ppt/notesSlides/_rels/notesSlide2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0.xml"/></Relationships>
</file>

<file path=ppt/notesSlides/_rels/notesSlide2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1.xml"/></Relationships>
</file>

<file path=ppt/notesSlides/_rels/notesSlide2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2.xml"/></Relationships>
</file>

<file path=ppt/notesSlides/_rels/notesSlide2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3.xml"/></Relationships>
</file>

<file path=ppt/notesSlides/_rels/notesSlide2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4.xml"/></Relationships>
</file>

<file path=ppt/notesSlides/_rels/notesSlide2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5.xml"/></Relationships>
</file>

<file path=ppt/notesSlides/_rels/notesSlide2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6.xml"/></Relationships>
</file>

<file path=ppt/notesSlides/_rels/notesSlide2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7.xml"/></Relationships>
</file>

<file path=ppt/notesSlides/_rels/notesSlide2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8.xml"/></Relationships>
</file>

<file path=ppt/notesSlides/_rels/notesSlide2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0.xml"/></Relationships>
</file>

<file path=ppt/notesSlides/_rels/notesSlide2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1.xml"/></Relationships>
</file>

<file path=ppt/notesSlides/_rels/notesSlide2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2.xml"/></Relationships>
</file>

<file path=ppt/notesSlides/_rels/notesSlide2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3.xml"/></Relationships>
</file>

<file path=ppt/notesSlides/_rels/notesSlide2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4.xml"/></Relationships>
</file>

<file path=ppt/notesSlides/_rels/notesSlide2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5.xml"/></Relationships>
</file>

<file path=ppt/notesSlides/_rels/notesSlide2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6.xml"/></Relationships>
</file>

<file path=ppt/notesSlides/_rels/notesSlide2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7.xml"/></Relationships>
</file>

<file path=ppt/notesSlides/_rels/notesSlide2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8.xml"/></Relationships>
</file>

<file path=ppt/notesSlides/_rels/notesSlide2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0.xml"/></Relationships>
</file>

<file path=ppt/notesSlides/_rels/notesSlide2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1.xml"/></Relationships>
</file>

<file path=ppt/notesSlides/_rels/notesSlide2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2.xml"/></Relationships>
</file>

<file path=ppt/notesSlides/_rels/notesSlide2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3.xml"/></Relationships>
</file>

<file path=ppt/notesSlides/_rels/notesSlide2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4.xml"/></Relationships>
</file>

<file path=ppt/notesSlides/_rels/notesSlide2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5.xml"/></Relationships>
</file>

<file path=ppt/notesSlides/_rels/notesSlide2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6.xml"/></Relationships>
</file>

<file path=ppt/notesSlides/_rels/notesSlide2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7.xml"/></Relationships>
</file>

<file path=ppt/notesSlides/_rels/notesSlide2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8.xml"/></Relationships>
</file>

<file path=ppt/notesSlides/_rels/notesSlide2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0.xml"/></Relationships>
</file>

<file path=ppt/notesSlides/_rels/notesSlide2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1.xml"/></Relationships>
</file>

<file path=ppt/notesSlides/_rels/notesSlide2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2.xml"/></Relationships>
</file>

<file path=ppt/notesSlides/_rels/notesSlide2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3.xml"/></Relationships>
</file>

<file path=ppt/notesSlides/_rels/notesSlide2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4.xml"/></Relationships>
</file>

<file path=ppt/notesSlides/_rels/notesSlide2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5.xml"/></Relationships>
</file>

<file path=ppt/notesSlides/_rels/notesSlide2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6.xml"/></Relationships>
</file>

<file path=ppt/notesSlides/_rels/notesSlide2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7.xml"/></Relationships>
</file>

<file path=ppt/notesSlides/_rels/notesSlide2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8.xml"/></Relationships>
</file>

<file path=ppt/notesSlides/_rels/notesSlide2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0.xml"/></Relationships>
</file>

<file path=ppt/notesSlides/_rels/notesSlide2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1.xml"/></Relationships>
</file>

<file path=ppt/notesSlides/_rels/notesSlide2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2.xml"/></Relationships>
</file>

<file path=ppt/notesSlides/_rels/notesSlide2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3.xml"/></Relationships>
</file>

<file path=ppt/notesSlides/_rels/notesSlide2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4.xml"/></Relationships>
</file>

<file path=ppt/notesSlides/_rels/notesSlide2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5.xml"/></Relationships>
</file>

<file path=ppt/notesSlides/_rels/notesSlide2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6.xml"/></Relationships>
</file>

<file path=ppt/notesSlides/_rels/notesSlide2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7.xml"/></Relationships>
</file>

<file path=ppt/notesSlides/_rels/notesSlide2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8.xml"/></Relationships>
</file>

<file path=ppt/notesSlides/_rels/notesSlide2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0.xml"/></Relationships>
</file>

<file path=ppt/notesSlides/_rels/notesSlide3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1.xml"/></Relationships>
</file>

<file path=ppt/notesSlides/_rels/notesSlide3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2.xml"/></Relationships>
</file>

<file path=ppt/notesSlides/_rels/notesSlide3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3.xml"/></Relationships>
</file>

<file path=ppt/notesSlides/_rels/notesSlide3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4.xml"/></Relationships>
</file>

<file path=ppt/notesSlides/_rels/notesSlide3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5.xml"/></Relationships>
</file>

<file path=ppt/notesSlides/_rels/notesSlide3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6.xml"/></Relationships>
</file>

<file path=ppt/notesSlides/_rels/notesSlide3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7.xml"/></Relationships>
</file>

<file path=ppt/notesSlides/_rels/notesSlide3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8.xml"/></Relationships>
</file>

<file path=ppt/notesSlides/_rels/notesSlide3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0.xml"/></Relationships>
</file>

<file path=ppt/notesSlides/_rels/notesSlide3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1.xml"/></Relationships>
</file>

<file path=ppt/notesSlides/_rels/notesSlide3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2.xml"/></Relationships>
</file>

<file path=ppt/notesSlides/_rels/notesSlide3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3.xml"/></Relationships>
</file>

<file path=ppt/notesSlides/_rels/notesSlide3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4.xml"/></Relationships>
</file>

<file path=ppt/notesSlides/_rels/notesSlide3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5.xml"/></Relationships>
</file>

<file path=ppt/notesSlides/_rels/notesSlide3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6.xml"/></Relationships>
</file>

<file path=ppt/notesSlides/_rels/notesSlide3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7.xml"/></Relationships>
</file>

<file path=ppt/notesSlides/_rels/notesSlide3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8.xml"/></Relationships>
</file>

<file path=ppt/notesSlides/_rels/notesSlide3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0.xml"/></Relationships>
</file>

<file path=ppt/notesSlides/_rels/notesSlide3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1.xml"/></Relationships>
</file>

<file path=ppt/notesSlides/_rels/notesSlide3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2.xml"/></Relationships>
</file>

<file path=ppt/notesSlides/_rels/notesSlide3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3.xml"/></Relationships>
</file>

<file path=ppt/notesSlides/_rels/notesSlide3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4.xml"/></Relationships>
</file>

<file path=ppt/notesSlides/_rels/notesSlide3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5.xml"/></Relationships>
</file>

<file path=ppt/notesSlides/_rels/notesSlide3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6.xml"/></Relationships>
</file>

<file path=ppt/notesSlides/_rels/notesSlide3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7.xml"/></Relationships>
</file>

<file path=ppt/notesSlides/_rels/notesSlide3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8.xml"/></Relationships>
</file>

<file path=ppt/notesSlides/_rels/notesSlide3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435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393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1828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At last no more waking up stream.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0028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931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06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8017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4624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3703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177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Now it is time to portage once more.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1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8028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3331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4738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is a US and Canadian border marker.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583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set sail.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46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Now this is the life. I hope the winds holds up for a while.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540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625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1030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9106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55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82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is where we spend our first night before we go out on the water.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030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2436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Fish would be good for dinner.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04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a long day of paddling it is time to cook dinner and bake a cake.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2404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6950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371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5750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956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1001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842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the bottom of the Bay Post is the equipment and paddle lockers. Here we are instructed in proper paddle selection.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3876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Sunday rolls around and we take time for a chapel service.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8708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770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8971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84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1026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6197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3261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480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Down at the water front our guide gives us some pointers on the how toos of paddling. We will be using the Draw, Sweep, Pry, Backstroke and J.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4366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64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9835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005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Morning comes early and we need a good fire to cook French toast. Here we go again. Peel the bread off.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5003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Canadian Jay flew in for a quick snack.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930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6159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7633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6667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898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Now that‚Äôs what I‚Äôm talking about. Fish for breakfast.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77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902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956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5257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7762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little cleanliness even out in the wilderness.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3697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200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3488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1241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8746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Helping hands made this portage a little easier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7649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a little bit of instruction we are going to try our hand at swamping and then paddling back to shore with a canoe full of water.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8878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Cleaning out our mess gear before packing it away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350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19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167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8711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137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2322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96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926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717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More fish. We all got to take turns filleting the fish. Today it is walleye.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353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0390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27815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46146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291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Pies for desert made in our reflector oven.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4184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18645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6633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5412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48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49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452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5548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03673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little chipmunk coming in for a raid.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4516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0392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6743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41269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36842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62656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0757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7194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Rolling out pie crust on the seliga.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8196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87873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3320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20744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8901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Taking it all in. At first the trip was more than I thought I could bear. But now, I can‚Äôt see of doing anything more fun.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67718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809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61349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38590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a long hard drive we finally arrive in Ely at the Charles L. Sommers Canoe Base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35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Get me a town that is cold water.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95092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4504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160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11303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1897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67100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1256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That‚Äôs right you can drink right out of the lake.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76066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95338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5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4562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384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341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27385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44087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05158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96716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59521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3345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765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Beaver Lodge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26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76789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Where there is a beaver lodge there is a dam to cross over.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2724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00733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64643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98983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785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65908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61934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91378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33576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30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Once we learned the fine art of swamping now we learn how to flip a canoe up by ourselves. Out here everything is a single man carry.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15458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98573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5253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8378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83985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15033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walleye committing suicide by jumping in our canoe.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9639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2062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46559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8795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3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61269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Mom out here I will eat just about anything.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097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810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76249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35515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40194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5698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9308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12185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57678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5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Now to get these wet cold boots off and dry out before we pack our food.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0956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5270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9457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2137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2009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68481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01176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58366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Beaver hard at work.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9822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9556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With work done in camp there is free time to fish.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94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Our guide give us some pointers on how to pack and what to take and leave behind.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2947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100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18236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35623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01170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0614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69233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98603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23585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9977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Well here we are at the Bay Commissary. This is where we get our food for the trip.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6550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79526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Homeward bound. It is back to Prairie Portage. This time we do not need to see any Canadian officials. It will be the US Customs officer in Ely.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16784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3255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4059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2443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48662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28983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48324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66224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22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Everything gets squished to fit into the pack. Even these loafs of bread.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961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8287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2606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300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62244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At first it was all I could do to carry one. But now look at me. Packing is style.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53440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30293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59108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13172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56503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Our last night out and we are all amazed at how fast this trip went.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760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Now it is time to squeeze our food into these Duluth packs. The cardboard box gives the pack support and helps keep the food in some type of order.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7547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1278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10191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sing some camp songs. We are all dreaming of our supper at the base tomorrow night.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724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27837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Just a couple more portages and we will be back to the base.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04858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7907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12536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24018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18573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299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13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jump off the bus for a much needed drink of water. Funny we shall be surrounded by water for the next 10 days.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1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must measure everything out  to make sure that there will be enough food to last the trip.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5846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is the proper way to put on a Duluth pack.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02159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373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15461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3566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1727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Try a seliga on for size.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9718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03800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15554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41916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66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Once we are dried off then our crew chief meets with the guide to help select our route for the trip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45140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19549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21702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23132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0613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9285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9766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3410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31250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4275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350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Our scoutmaster weighs in on where he would like to go.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9472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0081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Our last day and everything must be clean before we get back to base.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3086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104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0891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67136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Well we made it. Time to hit the Sauna, get the mail, and a big cup of coffee. Most of all dry clothes and shoes.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296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0459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 can‚Äôt believe it . No more squished bread. Real home cooked food. Milk, Chicken, Mashed potatoes, gravy, peas, corn. And did I say NO SQUISHED BREAD.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1681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Cliff Hanson and family.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404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for our last campfire in the lodge. Songs and skits by everyone.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7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our guide has sized up our abilities and careful consideration by our crew we have settled on our trip rout.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5204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59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start checking out our trip equipment. We need a complete kettle back, personal packs, paddles, life jackets.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06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24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Relaxing outside of the directors cabin.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9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005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get cleaned up for dinner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06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Upon check in our scoutmaster meets with the Base director Cliff Hanson. He goes over our records and health forms.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8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951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Cliff Hanson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263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804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810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Henry Bradlich. One of the earliest staff members of the Canoe base. He started out canoeing here in the early 1920‚Äô2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8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6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82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1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8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Our guide is making some last minute repairs to his Sleiga canoe. It was made by a resident of Ely Joe Seliga. They are wood canvas and handmade in his garage.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06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391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Dinner Time.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711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Chow time. Our last home cooked meal before heading out into the woods.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93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165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578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26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59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is the base post office. I am hoping to get mail from home when I get back.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42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512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6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meet our guide. Oh here he comes now.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812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is the lodge. It was built in the winter of 1941.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006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every trip the canoes get a thorough scrubbing.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960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083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65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677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017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049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One more thing to do is get our trip picture taken. Each crew get a souvenir photo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28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393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the time has come. We are about to get out on our way.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17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75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First day out. We are heading North up the Moose Lake chain for the Canadian border.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945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212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882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Here it is Canada. First we must cross our first portage and check in with the Canadian Customs officer and Park Ranger.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355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68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720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69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60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955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our paperwork has been approved we are free to enter Canada for out wilderness voyage.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48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take our gear to tent city and change into our swim gear for our swim test and canoe swamp.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686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6450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935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736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Mom would never believe this. I am using my paddle to stir our drink mix in the water bucket.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433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Peanut butter and jelly on 1/8 inch thick break. It is almost thinner than a sheet of paper. We had to peel each slice out of the loaf.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93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778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9635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805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789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8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5822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013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83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Oops my cup got away from me.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982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walk up stream.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46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69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is not how we were taught to put a canoe in the water. But those rocks are slick.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220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9467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Time to bed down for the night.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322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57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0872F-DD3D-1548-BF73-0FB25245886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3917C-E6A3-3A4D-A9E4-2636211F3ABF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E9595-3552-2242-9930-52807D6C9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0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1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2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3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4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4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5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6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7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09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0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1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2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3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4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15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6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7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19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20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21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2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3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24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25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26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27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9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30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31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32.jp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33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34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35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36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37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39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40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41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42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43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44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45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46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47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4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49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50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51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152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53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54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55.jp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56.jp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57.jp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5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59.jp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60.jp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61.jp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62.jp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63.jp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64.jp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65.jp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66.jp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67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6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69.jp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70.jp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71.jp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72.jp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73.jp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74.jp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175.jp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76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177.jp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7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179.jp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180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181.jp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182.jp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183.jp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84.jp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185.jp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86.jp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87.jp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18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189.jp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190.jp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191.jp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192.jp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193.jp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194.jp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6.xml"/><Relationship Id="rId3" Type="http://schemas.openxmlformats.org/officeDocument/2006/relationships/image" Target="../media/image195.jp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196.jp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197.jp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19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0.xml"/><Relationship Id="rId3" Type="http://schemas.openxmlformats.org/officeDocument/2006/relationships/image" Target="../media/image199.jp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200.jp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2.xml"/><Relationship Id="rId3" Type="http://schemas.openxmlformats.org/officeDocument/2006/relationships/image" Target="../media/image201.jp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3.xml"/><Relationship Id="rId3" Type="http://schemas.openxmlformats.org/officeDocument/2006/relationships/image" Target="../media/image202.jp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4.xml"/><Relationship Id="rId3" Type="http://schemas.openxmlformats.org/officeDocument/2006/relationships/image" Target="../media/image203.jp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5.xml"/><Relationship Id="rId3" Type="http://schemas.openxmlformats.org/officeDocument/2006/relationships/image" Target="../media/image204.jp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6.xml"/><Relationship Id="rId3" Type="http://schemas.openxmlformats.org/officeDocument/2006/relationships/image" Target="../media/image205.jp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7.xml"/><Relationship Id="rId3" Type="http://schemas.openxmlformats.org/officeDocument/2006/relationships/image" Target="../media/image206.jp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8.xml"/><Relationship Id="rId3" Type="http://schemas.openxmlformats.org/officeDocument/2006/relationships/image" Target="../media/image207.jp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9.xml"/><Relationship Id="rId3" Type="http://schemas.openxmlformats.org/officeDocument/2006/relationships/image" Target="../media/image20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0.xml"/><Relationship Id="rId3" Type="http://schemas.openxmlformats.org/officeDocument/2006/relationships/image" Target="../media/image209.jp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1.xml"/><Relationship Id="rId3" Type="http://schemas.openxmlformats.org/officeDocument/2006/relationships/image" Target="../media/image210.jp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2.xml"/><Relationship Id="rId3" Type="http://schemas.openxmlformats.org/officeDocument/2006/relationships/image" Target="../media/image211.jp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3.xml"/><Relationship Id="rId3" Type="http://schemas.openxmlformats.org/officeDocument/2006/relationships/image" Target="../media/image212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4.xml"/><Relationship Id="rId3" Type="http://schemas.openxmlformats.org/officeDocument/2006/relationships/image" Target="../media/image213.jp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5.xml"/><Relationship Id="rId3" Type="http://schemas.openxmlformats.org/officeDocument/2006/relationships/image" Target="../media/image214.jp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6.xml"/><Relationship Id="rId3" Type="http://schemas.openxmlformats.org/officeDocument/2006/relationships/image" Target="../media/image215.jp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7.xml"/><Relationship Id="rId3" Type="http://schemas.openxmlformats.org/officeDocument/2006/relationships/image" Target="../media/image216.jp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8.xml"/><Relationship Id="rId3" Type="http://schemas.openxmlformats.org/officeDocument/2006/relationships/image" Target="../media/image217.jpg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9.xml"/><Relationship Id="rId3" Type="http://schemas.openxmlformats.org/officeDocument/2006/relationships/image" Target="../media/image2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0.xml"/><Relationship Id="rId3" Type="http://schemas.openxmlformats.org/officeDocument/2006/relationships/image" Target="../media/image219.jp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1.xml"/><Relationship Id="rId3" Type="http://schemas.openxmlformats.org/officeDocument/2006/relationships/image" Target="../media/image220.jp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2.xml"/><Relationship Id="rId3" Type="http://schemas.openxmlformats.org/officeDocument/2006/relationships/image" Target="../media/image221.jpg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3.xml"/><Relationship Id="rId3" Type="http://schemas.openxmlformats.org/officeDocument/2006/relationships/image" Target="../media/image222.jp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4.xml"/><Relationship Id="rId3" Type="http://schemas.openxmlformats.org/officeDocument/2006/relationships/image" Target="../media/image223.jpg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5.xml"/><Relationship Id="rId3" Type="http://schemas.openxmlformats.org/officeDocument/2006/relationships/image" Target="../media/image224.jp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6.xml"/><Relationship Id="rId3" Type="http://schemas.openxmlformats.org/officeDocument/2006/relationships/image" Target="../media/image225.jp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7.xml"/><Relationship Id="rId3" Type="http://schemas.openxmlformats.org/officeDocument/2006/relationships/image" Target="../media/image226.jpg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8.xml"/><Relationship Id="rId3" Type="http://schemas.openxmlformats.org/officeDocument/2006/relationships/image" Target="../media/image227.jp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9.xml"/><Relationship Id="rId3" Type="http://schemas.openxmlformats.org/officeDocument/2006/relationships/image" Target="../media/image2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0.xml"/><Relationship Id="rId3" Type="http://schemas.openxmlformats.org/officeDocument/2006/relationships/image" Target="../media/image229.jp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1.xml"/><Relationship Id="rId3" Type="http://schemas.openxmlformats.org/officeDocument/2006/relationships/image" Target="../media/image230.jp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2.xml"/><Relationship Id="rId3" Type="http://schemas.openxmlformats.org/officeDocument/2006/relationships/image" Target="../media/image231.jpg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3.xml"/><Relationship Id="rId3" Type="http://schemas.openxmlformats.org/officeDocument/2006/relationships/image" Target="../media/image232.jp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4.xml"/><Relationship Id="rId3" Type="http://schemas.openxmlformats.org/officeDocument/2006/relationships/image" Target="../media/image233.jp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5.xml"/><Relationship Id="rId3" Type="http://schemas.openxmlformats.org/officeDocument/2006/relationships/image" Target="../media/image234.jp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6.xml"/><Relationship Id="rId3" Type="http://schemas.openxmlformats.org/officeDocument/2006/relationships/image" Target="../media/image235.jpg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7.xml"/><Relationship Id="rId3" Type="http://schemas.openxmlformats.org/officeDocument/2006/relationships/image" Target="../media/image236.jp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8.xml"/><Relationship Id="rId3" Type="http://schemas.openxmlformats.org/officeDocument/2006/relationships/image" Target="../media/image237.jp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9.xml"/><Relationship Id="rId3" Type="http://schemas.openxmlformats.org/officeDocument/2006/relationships/image" Target="../media/image2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0.xml"/><Relationship Id="rId3" Type="http://schemas.openxmlformats.org/officeDocument/2006/relationships/image" Target="../media/image239.jp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1.xml"/><Relationship Id="rId3" Type="http://schemas.openxmlformats.org/officeDocument/2006/relationships/image" Target="../media/image240.jpg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2.xml"/><Relationship Id="rId3" Type="http://schemas.openxmlformats.org/officeDocument/2006/relationships/image" Target="../media/image241.jpg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3.xml"/><Relationship Id="rId3" Type="http://schemas.openxmlformats.org/officeDocument/2006/relationships/image" Target="../media/image242.jpg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4.xml"/><Relationship Id="rId3" Type="http://schemas.openxmlformats.org/officeDocument/2006/relationships/image" Target="../media/image243.jp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5.xml"/><Relationship Id="rId3" Type="http://schemas.openxmlformats.org/officeDocument/2006/relationships/image" Target="../media/image244.jp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6.xml"/><Relationship Id="rId3" Type="http://schemas.openxmlformats.org/officeDocument/2006/relationships/image" Target="../media/image245.jpg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7.xml"/><Relationship Id="rId3" Type="http://schemas.openxmlformats.org/officeDocument/2006/relationships/image" Target="../media/image246.jp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8.xml"/><Relationship Id="rId3" Type="http://schemas.openxmlformats.org/officeDocument/2006/relationships/image" Target="../media/image247.jp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9.xml"/><Relationship Id="rId3" Type="http://schemas.openxmlformats.org/officeDocument/2006/relationships/image" Target="../media/image24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0.xml"/><Relationship Id="rId3" Type="http://schemas.openxmlformats.org/officeDocument/2006/relationships/image" Target="../media/image249.jp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1.xml"/><Relationship Id="rId3" Type="http://schemas.openxmlformats.org/officeDocument/2006/relationships/image" Target="../media/image250.jp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2.xml"/><Relationship Id="rId3" Type="http://schemas.openxmlformats.org/officeDocument/2006/relationships/image" Target="../media/image251.jp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3.xml"/><Relationship Id="rId3" Type="http://schemas.openxmlformats.org/officeDocument/2006/relationships/image" Target="../media/image252.jp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4.xml"/><Relationship Id="rId3" Type="http://schemas.openxmlformats.org/officeDocument/2006/relationships/image" Target="../media/image253.jpg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5.xml"/><Relationship Id="rId3" Type="http://schemas.openxmlformats.org/officeDocument/2006/relationships/image" Target="../media/image254.jp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6.xml"/><Relationship Id="rId3" Type="http://schemas.openxmlformats.org/officeDocument/2006/relationships/image" Target="../media/image255.jp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7.xml"/><Relationship Id="rId3" Type="http://schemas.openxmlformats.org/officeDocument/2006/relationships/image" Target="../media/image256.jp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8.xml"/><Relationship Id="rId3" Type="http://schemas.openxmlformats.org/officeDocument/2006/relationships/image" Target="../media/image257.jp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9.xml"/><Relationship Id="rId3" Type="http://schemas.openxmlformats.org/officeDocument/2006/relationships/image" Target="../media/image2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0.xml"/><Relationship Id="rId3" Type="http://schemas.openxmlformats.org/officeDocument/2006/relationships/image" Target="../media/image259.jpg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1.xml"/><Relationship Id="rId3" Type="http://schemas.openxmlformats.org/officeDocument/2006/relationships/image" Target="../media/image260.jpg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2.xml"/><Relationship Id="rId3" Type="http://schemas.openxmlformats.org/officeDocument/2006/relationships/image" Target="../media/image261.jpg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3.xml"/><Relationship Id="rId3" Type="http://schemas.openxmlformats.org/officeDocument/2006/relationships/image" Target="../media/image262.jpg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4.xml"/><Relationship Id="rId3" Type="http://schemas.openxmlformats.org/officeDocument/2006/relationships/image" Target="../media/image263.jpg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5.xml"/><Relationship Id="rId3" Type="http://schemas.openxmlformats.org/officeDocument/2006/relationships/image" Target="../media/image264.jpg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6.xml"/><Relationship Id="rId3" Type="http://schemas.openxmlformats.org/officeDocument/2006/relationships/image" Target="../media/image265.jpg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7.xml"/><Relationship Id="rId3" Type="http://schemas.openxmlformats.org/officeDocument/2006/relationships/image" Target="../media/image266.jp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8.xml"/><Relationship Id="rId3" Type="http://schemas.openxmlformats.org/officeDocument/2006/relationships/image" Target="../media/image267.jpg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9.xml"/><Relationship Id="rId3" Type="http://schemas.openxmlformats.org/officeDocument/2006/relationships/image" Target="../media/image26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0.xml"/><Relationship Id="rId3" Type="http://schemas.openxmlformats.org/officeDocument/2006/relationships/image" Target="../media/image269.jpg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1.xml"/><Relationship Id="rId3" Type="http://schemas.openxmlformats.org/officeDocument/2006/relationships/image" Target="../media/image270.jp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2.xml"/><Relationship Id="rId3" Type="http://schemas.openxmlformats.org/officeDocument/2006/relationships/image" Target="../media/image271.jp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3.xml"/><Relationship Id="rId3" Type="http://schemas.openxmlformats.org/officeDocument/2006/relationships/image" Target="../media/image272.jpg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4.xml"/><Relationship Id="rId3" Type="http://schemas.openxmlformats.org/officeDocument/2006/relationships/image" Target="../media/image273.jpg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5.xml"/><Relationship Id="rId3" Type="http://schemas.openxmlformats.org/officeDocument/2006/relationships/image" Target="../media/image274.jpg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6.xml"/><Relationship Id="rId3" Type="http://schemas.openxmlformats.org/officeDocument/2006/relationships/image" Target="../media/image275.jpg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7.xml"/><Relationship Id="rId3" Type="http://schemas.openxmlformats.org/officeDocument/2006/relationships/image" Target="../media/image276.jpg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8.xml"/><Relationship Id="rId3" Type="http://schemas.openxmlformats.org/officeDocument/2006/relationships/image" Target="../media/image277.jpg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9.xml"/><Relationship Id="rId3" Type="http://schemas.openxmlformats.org/officeDocument/2006/relationships/image" Target="../media/image27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0.xml"/><Relationship Id="rId3" Type="http://schemas.openxmlformats.org/officeDocument/2006/relationships/image" Target="../media/image279.jpg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1.xml"/><Relationship Id="rId3" Type="http://schemas.openxmlformats.org/officeDocument/2006/relationships/image" Target="../media/image280.jpg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2.xml"/><Relationship Id="rId3" Type="http://schemas.openxmlformats.org/officeDocument/2006/relationships/image" Target="../media/image281.jp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3.xml"/><Relationship Id="rId3" Type="http://schemas.openxmlformats.org/officeDocument/2006/relationships/image" Target="../media/image282.jpg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4.xml"/><Relationship Id="rId3" Type="http://schemas.openxmlformats.org/officeDocument/2006/relationships/image" Target="../media/image283.jp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5.xml"/><Relationship Id="rId3" Type="http://schemas.openxmlformats.org/officeDocument/2006/relationships/image" Target="../media/image284.jp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6.xml"/><Relationship Id="rId3" Type="http://schemas.openxmlformats.org/officeDocument/2006/relationships/image" Target="../media/image285.jp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7.xml"/><Relationship Id="rId3" Type="http://schemas.openxmlformats.org/officeDocument/2006/relationships/image" Target="../media/image286.jp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8.xml"/><Relationship Id="rId3" Type="http://schemas.openxmlformats.org/officeDocument/2006/relationships/image" Target="../media/image287.jpg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9.xml"/><Relationship Id="rId3" Type="http://schemas.openxmlformats.org/officeDocument/2006/relationships/image" Target="../media/image28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0.xml"/><Relationship Id="rId3" Type="http://schemas.openxmlformats.org/officeDocument/2006/relationships/image" Target="../media/image289.jpg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1.xml"/><Relationship Id="rId3" Type="http://schemas.openxmlformats.org/officeDocument/2006/relationships/image" Target="../media/image290.jpg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2.xml"/><Relationship Id="rId3" Type="http://schemas.openxmlformats.org/officeDocument/2006/relationships/image" Target="../media/image291.jpg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3.xml"/><Relationship Id="rId3" Type="http://schemas.openxmlformats.org/officeDocument/2006/relationships/image" Target="../media/image292.jpg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4.xml"/><Relationship Id="rId3" Type="http://schemas.openxmlformats.org/officeDocument/2006/relationships/image" Target="../media/image293.jpg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5.xml"/><Relationship Id="rId3" Type="http://schemas.openxmlformats.org/officeDocument/2006/relationships/image" Target="../media/image294.jpg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6.xml"/><Relationship Id="rId3" Type="http://schemas.openxmlformats.org/officeDocument/2006/relationships/image" Target="../media/image295.jpg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7.xml"/><Relationship Id="rId3" Type="http://schemas.openxmlformats.org/officeDocument/2006/relationships/image" Target="../media/image296.jpg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8.xml"/><Relationship Id="rId3" Type="http://schemas.openxmlformats.org/officeDocument/2006/relationships/image" Target="../media/image297.jpg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9.xml"/><Relationship Id="rId3" Type="http://schemas.openxmlformats.org/officeDocument/2006/relationships/image" Target="../media/image29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0.xml"/><Relationship Id="rId3" Type="http://schemas.openxmlformats.org/officeDocument/2006/relationships/image" Target="../media/image299.jp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1.xml"/><Relationship Id="rId3" Type="http://schemas.openxmlformats.org/officeDocument/2006/relationships/image" Target="../media/image300.jpg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2.xml"/><Relationship Id="rId3" Type="http://schemas.openxmlformats.org/officeDocument/2006/relationships/image" Target="../media/image301.jpg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3.xml"/><Relationship Id="rId3" Type="http://schemas.openxmlformats.org/officeDocument/2006/relationships/image" Target="../media/image302.jpg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4.xml"/><Relationship Id="rId3" Type="http://schemas.openxmlformats.org/officeDocument/2006/relationships/image" Target="../media/image303.jpg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5.xml"/><Relationship Id="rId3" Type="http://schemas.openxmlformats.org/officeDocument/2006/relationships/image" Target="../media/image304.jpg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6.xml"/><Relationship Id="rId3" Type="http://schemas.openxmlformats.org/officeDocument/2006/relationships/image" Target="../media/image305.jpg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7.xml"/><Relationship Id="rId3" Type="http://schemas.openxmlformats.org/officeDocument/2006/relationships/image" Target="../media/image306.jpg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8.xml"/><Relationship Id="rId3" Type="http://schemas.openxmlformats.org/officeDocument/2006/relationships/image" Target="../media/image307.jpg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9.xml"/><Relationship Id="rId3" Type="http://schemas.openxmlformats.org/officeDocument/2006/relationships/image" Target="../media/image30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0.xml"/><Relationship Id="rId3" Type="http://schemas.openxmlformats.org/officeDocument/2006/relationships/image" Target="../media/image309.jpg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1.xml"/><Relationship Id="rId3" Type="http://schemas.openxmlformats.org/officeDocument/2006/relationships/image" Target="../media/image310.jpg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2.xml"/><Relationship Id="rId3" Type="http://schemas.openxmlformats.org/officeDocument/2006/relationships/image" Target="../media/image311.jpg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3.xml"/><Relationship Id="rId3" Type="http://schemas.openxmlformats.org/officeDocument/2006/relationships/image" Target="../media/image312.jpg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4.xml"/><Relationship Id="rId3" Type="http://schemas.openxmlformats.org/officeDocument/2006/relationships/image" Target="../media/image313.jpg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5.xml"/><Relationship Id="rId3" Type="http://schemas.openxmlformats.org/officeDocument/2006/relationships/image" Target="../media/image314.jpg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6.xml"/><Relationship Id="rId3" Type="http://schemas.openxmlformats.org/officeDocument/2006/relationships/image" Target="../media/image315.jpg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7.xml"/><Relationship Id="rId3" Type="http://schemas.openxmlformats.org/officeDocument/2006/relationships/image" Target="../media/image316.jpg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8.xml"/><Relationship Id="rId3" Type="http://schemas.openxmlformats.org/officeDocument/2006/relationships/image" Target="../media/image317.jpg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9.xml"/><Relationship Id="rId3" Type="http://schemas.openxmlformats.org/officeDocument/2006/relationships/image" Target="../media/image31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0.xml"/><Relationship Id="rId3" Type="http://schemas.openxmlformats.org/officeDocument/2006/relationships/image" Target="../media/image319.jpg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1.xml"/><Relationship Id="rId3" Type="http://schemas.openxmlformats.org/officeDocument/2006/relationships/image" Target="../media/image320.jpg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2.xml"/><Relationship Id="rId3" Type="http://schemas.openxmlformats.org/officeDocument/2006/relationships/image" Target="../media/image321.jpg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3.xml"/><Relationship Id="rId3" Type="http://schemas.openxmlformats.org/officeDocument/2006/relationships/image" Target="../media/image322.jpg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4.xml"/><Relationship Id="rId3" Type="http://schemas.openxmlformats.org/officeDocument/2006/relationships/image" Target="../media/image323.jpg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5.xml"/><Relationship Id="rId3" Type="http://schemas.openxmlformats.org/officeDocument/2006/relationships/image" Target="../media/image324.jpg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6.xml"/><Relationship Id="rId3" Type="http://schemas.openxmlformats.org/officeDocument/2006/relationships/image" Target="../media/image325.jpg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7.xml"/><Relationship Id="rId3" Type="http://schemas.openxmlformats.org/officeDocument/2006/relationships/image" Target="../media/image326.jpg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8.xml"/><Relationship Id="rId3" Type="http://schemas.openxmlformats.org/officeDocument/2006/relationships/image" Target="../media/image327.jpg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9.xml"/><Relationship Id="rId3" Type="http://schemas.openxmlformats.org/officeDocument/2006/relationships/image" Target="../media/image3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0.xml"/><Relationship Id="rId3" Type="http://schemas.openxmlformats.org/officeDocument/2006/relationships/image" Target="../media/image3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3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4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7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0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1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5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6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8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406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02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08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944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79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776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0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6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14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48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3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71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44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6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193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569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65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15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3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394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037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478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06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455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609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457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151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3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15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293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7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491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525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9858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71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152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77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625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51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17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465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0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0579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17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672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4850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16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14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241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572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456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390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5590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9342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562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886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6559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9831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304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5851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1670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0145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6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13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1090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879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4221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3806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7601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9063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991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4174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582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20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614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1526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203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344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1692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5784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9269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6834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54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03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5544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48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9982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3672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888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435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132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6058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3041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535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63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054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3616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1572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718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0817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65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1128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856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0875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134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8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42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5268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102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9647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9591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9629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38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315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0773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7513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797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212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1458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4185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399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0970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4875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350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7544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3725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9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350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5493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200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179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0110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688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190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469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446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8429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50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201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51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050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1685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9922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465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9927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838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2499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249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40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8909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7077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8933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91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693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904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9690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00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1897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2644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55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20584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6609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147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9759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2692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0808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81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843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73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339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02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7127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1841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4968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6595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527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4713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46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810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3520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2793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347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1204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224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0894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559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770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466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83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702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6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503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4754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3047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3753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4254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1628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1088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4524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5237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93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23095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724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36701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0569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3025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49196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2943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4128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58895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62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3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9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3988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4292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5708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13141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22364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160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8229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69978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49650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6250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49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216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6208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0647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959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75652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9530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96891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2555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92744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40710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4490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411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2318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03380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49560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83058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22419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9175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06907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6172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20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30799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8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73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5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7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39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8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27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3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7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69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62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3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4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87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86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0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9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2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4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47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7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95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41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092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7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22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69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088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26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11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492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6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098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02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8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507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72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216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7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440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283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15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66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20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86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36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354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904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24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22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63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274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154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07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87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7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425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809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06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496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994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362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813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48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59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093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4453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C429173E-4077-284C-B4F4-76E405AF3174}" vid="{CAA3081A-4C35-4648-BCF5-9622D2DB2E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62</TotalTime>
  <Words>1607</Words>
  <Application>Microsoft Macintosh PowerPoint</Application>
  <PresentationFormat>On-screen Show (4:3)</PresentationFormat>
  <Paragraphs>410</Paragraphs>
  <Slides>330</Slides>
  <Notes>330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330</vt:i4>
      </vt:variant>
    </vt:vector>
  </HeadingPairs>
  <TitlesOfParts>
    <vt:vector size="334" baseType="lpstr">
      <vt:lpstr>Calibri</vt:lpstr>
      <vt:lpstr>Calibri Light</vt:lpstr>
      <vt:lpstr>Arial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Alex Nepple</cp:lastModifiedBy>
  <cp:revision>29</cp:revision>
  <dcterms:created xsi:type="dcterms:W3CDTF">2017-05-09T04:01:13Z</dcterms:created>
  <dcterms:modified xsi:type="dcterms:W3CDTF">2017-05-09T05:32:54Z</dcterms:modified>
  <cp:category/>
</cp:coreProperties>
</file>